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3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5638800"/>
            <a:ext cx="8305800" cy="762000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6400800"/>
            <a:ext cx="7391400" cy="6096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600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152400"/>
            <a:ext cx="2286000" cy="6477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705600" cy="6477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578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961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6549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828800"/>
            <a:ext cx="42291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42291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918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831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6131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1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7806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07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524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828800"/>
            <a:ext cx="86106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Unconditional Love?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69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8458200" cy="1219200"/>
          </a:xfrm>
        </p:spPr>
        <p:txBody>
          <a:bodyPr/>
          <a:lstStyle/>
          <a:p>
            <a:r>
              <a:rPr lang="en-US" sz="5400" dirty="0"/>
              <a:t>False Concepts of God's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God ONLY Loves Us IF We Perfectly Obey Him ­- Rom.5:8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God Only Loves Us Because We Deserve His Love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God's Love Is Totally Unconditional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66734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8458200" cy="1219200"/>
          </a:xfrm>
        </p:spPr>
        <p:txBody>
          <a:bodyPr/>
          <a:lstStyle/>
          <a:p>
            <a:r>
              <a:rPr lang="en-US" sz="5400" dirty="0"/>
              <a:t>Things God's Love Will Not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Automatically accept you "as you are"</a:t>
            </a:r>
          </a:p>
          <a:p>
            <a:r>
              <a:rPr lang="en-US" sz="4400" dirty="0">
                <a:solidFill>
                  <a:schemeClr val="tx1"/>
                </a:solidFill>
              </a:rPr>
              <a:t>Automatically forgive you</a:t>
            </a:r>
          </a:p>
          <a:p>
            <a:r>
              <a:rPr lang="en-US" sz="4400" dirty="0">
                <a:solidFill>
                  <a:schemeClr val="tx1"/>
                </a:solidFill>
              </a:rPr>
              <a:t>Force your love and service to Him</a:t>
            </a:r>
          </a:p>
          <a:p>
            <a:r>
              <a:rPr lang="en-US" sz="4400" dirty="0">
                <a:solidFill>
                  <a:schemeClr val="tx1"/>
                </a:solidFill>
              </a:rPr>
              <a:t>Prevent you from going to torment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05980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8458200" cy="1219200"/>
          </a:xfrm>
        </p:spPr>
        <p:txBody>
          <a:bodyPr/>
          <a:lstStyle/>
          <a:p>
            <a:r>
              <a:rPr lang="en-US" sz="5400" dirty="0"/>
              <a:t>Things God's Love Will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 A Conditional Way For You To Be Saved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Try To Attract Your Better Possibilities and Potential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Provide The Greatest Incentives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What Is Painful To Himself In Order To Be Just</a:t>
            </a:r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2939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5787" y="6019800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Hands PowerPlugs Templates for PowerPoi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Hands PowerPlugs Templates for PowerPoint</Template>
  <TotalTime>135</TotalTime>
  <Words>246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Wingdings</vt:lpstr>
      <vt:lpstr>Hands PowerPlugs Templates for PowerPoint</vt:lpstr>
      <vt:lpstr>Unconditional Love?</vt:lpstr>
      <vt:lpstr>False Concepts of God's Love</vt:lpstr>
      <vt:lpstr>Things God's Love Will Not Do</vt:lpstr>
      <vt:lpstr>Things God's Love Will Do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Unconditional Love?</dc:title>
  <dc:creator>Jack</dc:creator>
  <cp:lastModifiedBy>Jack Critchfield</cp:lastModifiedBy>
  <cp:revision>3</cp:revision>
  <dcterms:created xsi:type="dcterms:W3CDTF">2014-01-29T18:11:39Z</dcterms:created>
  <dcterms:modified xsi:type="dcterms:W3CDTF">2020-01-17T22:04:53Z</dcterms:modified>
</cp:coreProperties>
</file>